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69A6F-60AE-435A-8BD2-B22A80C5D158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B1538-F38F-4700-9AD8-D62F3C150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9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F466-BF60-4B53-A374-C28C7D9AAB4A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58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885-EF17-4243-B86E-662E9B25475A}" type="datetime1">
              <a:rPr lang="en-US" smtClean="0"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13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1838-B39A-4561-93B6-130C0ABA32F9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28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C7A-5E6C-47C4-A8D3-8C3013F5BA58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7716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1B51-3CFC-402A-9D57-5F3F5DD92F56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14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0341F-2078-41DF-AC5F-9C6F0E092249}" type="datetime1">
              <a:rPr lang="en-US" smtClean="0"/>
              <a:t>5/1/2017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99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7BC5-0666-4634-BF24-A4F0E75C0CC8}" type="datetime1">
              <a:rPr lang="en-US" smtClean="0"/>
              <a:t>5/1/2017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21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13DB-6BE0-4CF5-AFD8-EC77EDAB5F9E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85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3FD72-3116-43D4-8463-D826FC6FCA92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41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2133-FE0E-4BDE-A546-EDB342241D23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3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DDA-651E-48BC-AED4-C563F53211CF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5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4DE25-C699-4C5B-B63F-E31C15D1070B}" type="datetime1">
              <a:rPr lang="en-US" smtClean="0"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5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7662-A375-4BCB-9001-725024AE729F}" type="datetime1">
              <a:rPr lang="en-US" smtClean="0"/>
              <a:t>5/1/2017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99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610E-841A-4B5A-A41E-FEDE3ECCF671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8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F634E-50C6-4E85-A64E-F3DBCB6646F5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95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35A9-80A5-4EE9-8055-DD5EFA82199E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8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AA72-C4F6-496D-9759-8AB2CC09FF5F}" type="datetime1">
              <a:rPr lang="en-US" smtClean="0"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3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C9CD2C9-7F87-4D10-841B-9C35A3B27281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00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JAVABALL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CSE - 2112 – Lab project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99654" y="4438471"/>
            <a:ext cx="2544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latin typeface="Charlemagne Std" panose="04020705060702020204" pitchFamily="82" charset="0"/>
              </a:rPr>
              <a:t>Presented by</a:t>
            </a:r>
            <a:r>
              <a:rPr lang="en-US" dirty="0">
                <a:latin typeface="Charlemagne Std" panose="04020705060702020204" pitchFamily="82" charset="0"/>
              </a:rPr>
              <a:t> </a:t>
            </a:r>
          </a:p>
          <a:p>
            <a:pPr algn="ctr"/>
            <a:r>
              <a:rPr lang="en-US" dirty="0">
                <a:latin typeface="Charlemagne Std" panose="04020705060702020204" pitchFamily="82" charset="0"/>
              </a:rPr>
              <a:t>Md. Tanvir </a:t>
            </a:r>
            <a:r>
              <a:rPr lang="en-US" dirty="0" err="1">
                <a:latin typeface="Charlemagne Std" panose="04020705060702020204" pitchFamily="82" charset="0"/>
              </a:rPr>
              <a:t>Alam</a:t>
            </a:r>
            <a:endParaRPr lang="en-US" dirty="0">
              <a:latin typeface="Charlemagne Std" panose="04020705060702020204" pitchFamily="8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1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2128" y="1347963"/>
            <a:ext cx="5760639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45503" y="5796793"/>
            <a:ext cx="553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Tournament homepage in an intermediate 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7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522" y="1322796"/>
            <a:ext cx="5771808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3542" y="5518558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signup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4742" y="1971413"/>
            <a:ext cx="4542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game is not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will need access codes from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Codes will be updated automatically to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user have to be connected to server to play.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1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4054" y="1230517"/>
            <a:ext cx="5764566" cy="41957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2935" y="5620624"/>
            <a:ext cx="260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 password page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44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156" y="1297630"/>
            <a:ext cx="4840574" cy="4195762"/>
          </a:xfrm>
        </p:spPr>
      </p:pic>
      <p:sp>
        <p:nvSpPr>
          <p:cNvPr id="6" name="TextBox 5"/>
          <p:cNvSpPr txBox="1"/>
          <p:nvPr/>
        </p:nvSpPr>
        <p:spPr>
          <a:xfrm>
            <a:off x="4200442" y="5780015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Instructions homepage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4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685" y="1549299"/>
            <a:ext cx="4827573" cy="4195762"/>
          </a:xfrm>
        </p:spPr>
      </p:pic>
      <p:sp>
        <p:nvSpPr>
          <p:cNvPr id="6" name="TextBox 5"/>
          <p:cNvSpPr txBox="1"/>
          <p:nvPr/>
        </p:nvSpPr>
        <p:spPr>
          <a:xfrm>
            <a:off x="4385161" y="5830349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instructions page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46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5161" y="6015015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instructions page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821" y="1124697"/>
            <a:ext cx="5674022" cy="489031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50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900" y="1289239"/>
            <a:ext cx="5747982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1243" y="559545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for stores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3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2050" y="1230517"/>
            <a:ext cx="5505901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24598" y="5545123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 details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33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53" y="1314407"/>
            <a:ext cx="7459132" cy="4195762"/>
          </a:xfrm>
        </p:spPr>
      </p:pic>
      <p:sp>
        <p:nvSpPr>
          <p:cNvPr id="6" name="TextBox 5"/>
          <p:cNvSpPr txBox="1"/>
          <p:nvPr/>
        </p:nvSpPr>
        <p:spPr>
          <a:xfrm>
            <a:off x="4550761" y="5612235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game screen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36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774311"/>
            <a:ext cx="5233396" cy="2943785"/>
          </a:xfrm>
        </p:spPr>
      </p:pic>
      <p:sp>
        <p:nvSpPr>
          <p:cNvPr id="6" name="TextBox 5"/>
          <p:cNvSpPr txBox="1"/>
          <p:nvPr/>
        </p:nvSpPr>
        <p:spPr>
          <a:xfrm>
            <a:off x="2629462" y="4786462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The game screen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00290" y="1774311"/>
            <a:ext cx="47665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football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minutes per match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Eight players in each team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 is to scores goals by kicking the ball into the post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goals determines the winner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Players can pass </a:t>
            </a:r>
            <a:r>
              <a:rPr lang="en-US"/>
              <a:t>or kick </a:t>
            </a:r>
            <a:r>
              <a:rPr lang="en-US" dirty="0"/>
              <a:t>when they are on possession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Otherwise they have to run towards the ball and grab it back by tackling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4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Project outline</a:t>
            </a:r>
          </a:p>
          <a:p>
            <a:r>
              <a:rPr lang="en-US" dirty="0"/>
              <a:t>User end</a:t>
            </a:r>
          </a:p>
          <a:p>
            <a:r>
              <a:rPr lang="en-US" dirty="0"/>
              <a:t>The game</a:t>
            </a:r>
          </a:p>
          <a:p>
            <a:r>
              <a:rPr lang="en-US" dirty="0"/>
              <a:t>Special features of the game 	</a:t>
            </a:r>
          </a:p>
          <a:p>
            <a:r>
              <a:rPr lang="en-US" dirty="0"/>
              <a:t>Search with automatic ranking </a:t>
            </a:r>
          </a:p>
          <a:p>
            <a:r>
              <a:rPr lang="en-US" dirty="0"/>
              <a:t>Server end	</a:t>
            </a:r>
          </a:p>
          <a:p>
            <a:r>
              <a:rPr lang="en-US" dirty="0"/>
              <a:t>Helpline chatbot with automatic reply 	</a:t>
            </a:r>
          </a:p>
          <a:p>
            <a:r>
              <a:rPr lang="en-US" dirty="0"/>
              <a:t>Areas of further improvement 	</a:t>
            </a:r>
          </a:p>
          <a:p>
            <a:r>
              <a:rPr lang="en-US" dirty="0"/>
              <a:t>Statistics and information</a:t>
            </a:r>
          </a:p>
          <a:p>
            <a:r>
              <a:rPr lang="en-US" dirty="0"/>
              <a:t>Conclusion 		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76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932997"/>
            <a:ext cx="5602162" cy="3314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5002" y="1932996"/>
            <a:ext cx="47685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Controls:</a:t>
            </a:r>
          </a:p>
          <a:p>
            <a:endParaRPr lang="en-US" dirty="0"/>
          </a:p>
          <a:p>
            <a:r>
              <a:rPr lang="en-US" dirty="0"/>
              <a:t>The keyboard controls are:</a:t>
            </a:r>
          </a:p>
          <a:p>
            <a:r>
              <a:rPr lang="en-US" dirty="0"/>
              <a:t>S - pass</a:t>
            </a:r>
          </a:p>
          <a:p>
            <a:r>
              <a:rPr lang="en-US" dirty="0"/>
              <a:t>D - kick / tackle</a:t>
            </a:r>
          </a:p>
          <a:p>
            <a:r>
              <a:rPr lang="en-US" dirty="0"/>
              <a:t>Arrow keys- Run</a:t>
            </a:r>
          </a:p>
          <a:p>
            <a:endParaRPr lang="en-US" dirty="0"/>
          </a:p>
          <a:p>
            <a:r>
              <a:rPr lang="en-US" dirty="0"/>
              <a:t>The controller controls are shown in the image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14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features of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3d Models: The whole game is displayed using 3d graphics. Each character and game setup is a 3d object modelled and textured by us.</a:t>
            </a:r>
          </a:p>
          <a:p>
            <a:r>
              <a:rPr lang="en-US" dirty="0"/>
              <a:t>Artificial Intelligence: The users only control the player who is nearest to the ball. Other player plays automatically.</a:t>
            </a:r>
          </a:p>
          <a:p>
            <a:r>
              <a:rPr lang="en-US" dirty="0"/>
              <a:t>Interactive 3d Audio: While playing the game, sound of crowd will be played. There are many interactive sounds as when any team scores we can hear the sound of the commentator screaming “goal”. </a:t>
            </a:r>
          </a:p>
          <a:p>
            <a:r>
              <a:rPr lang="en-US" dirty="0"/>
              <a:t>Player animations: All the player’s animation is implemented by coding. </a:t>
            </a:r>
          </a:p>
          <a:p>
            <a:r>
              <a:rPr lang="en-US" dirty="0"/>
              <a:t>Reduce CPU usage: We limited the quality of rendering the 3D objects with distance. The spectators in the gallery are rendered as low poly objects.</a:t>
            </a:r>
          </a:p>
          <a:p>
            <a:r>
              <a:rPr lang="en-US" dirty="0"/>
              <a:t>No glitches: in many 3D games it is seen to characters running through other objects as shown below. But in our game, it will never happen.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08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with automatic ranking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889" y="2900206"/>
            <a:ext cx="8946541" cy="4195481"/>
          </a:xfrm>
        </p:spPr>
        <p:txBody>
          <a:bodyPr/>
          <a:lstStyle/>
          <a:p>
            <a:r>
              <a:rPr lang="en-US" dirty="0"/>
              <a:t>An option to search for stores. </a:t>
            </a:r>
          </a:p>
          <a:p>
            <a:r>
              <a:rPr lang="en-US" dirty="0"/>
              <a:t>Initially, suggestions will be given based on the Euclidian distance of the character frequency vectors of the key user searched for and the results stored. </a:t>
            </a:r>
          </a:p>
          <a:p>
            <a:r>
              <a:rPr lang="en-US" dirty="0"/>
              <a:t>As our data set will get bigger the user will get more relevant result and the ranking will be updated automatically.</a:t>
            </a:r>
          </a:p>
          <a:p>
            <a:r>
              <a:rPr lang="en-US" dirty="0"/>
              <a:t>Our search can predict the correct result even when the user makes typing mistake.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1255085"/>
            <a:ext cx="9482096" cy="14881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6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end outline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699767"/>
            <a:ext cx="5293205" cy="3832510"/>
          </a:xfrm>
        </p:spPr>
      </p:pic>
      <p:sp>
        <p:nvSpPr>
          <p:cNvPr id="6" name="TextBox 5"/>
          <p:cNvSpPr txBox="1"/>
          <p:nvPr/>
        </p:nvSpPr>
        <p:spPr>
          <a:xfrm>
            <a:off x="1921985" y="5532277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end Homepage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55136" y="1690106"/>
            <a:ext cx="525770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Start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Stop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Generate new access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See heatmaps of players</a:t>
            </a:r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96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end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2" y="1364741"/>
            <a:ext cx="4856195" cy="3108596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37" y="1368182"/>
            <a:ext cx="4788250" cy="31051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34638" y="5645791"/>
            <a:ext cx="986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we can see the player of the left image played more offensive than the right one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82473" y="446494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5043" y="447333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47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Helpline chatbot with automatic reply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787" y="1920360"/>
            <a:ext cx="5244458" cy="32808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787" y="5268286"/>
            <a:ext cx="455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automatic replies from the server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1192" y="1894474"/>
            <a:ext cx="4135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most cases, the solution will be automatically generated.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if system fails to solve, it will notify the admin to answer the question.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automatically learn to answer when admin will answer.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59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further improvement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Improving the artificial Intelligence:</a:t>
            </a:r>
          </a:p>
          <a:p>
            <a:r>
              <a:rPr lang="en-US" dirty="0"/>
              <a:t>Network Based Multiplayer: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40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and information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53248"/>
            <a:ext cx="3580946" cy="2889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1512" y="4742326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3D display statistics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54848" y="1568742"/>
            <a:ext cx="3531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 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Intel Core i3-3225 @ 3.30GHz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NVIDIA GeForce GTX 660 2GB / AMD Radeon HD 7850 2GB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RAM 8GB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 Windows 7 64bit,DX 11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06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was helpful for us to completely understand the usefulness of object oriented programming.</a:t>
            </a:r>
          </a:p>
          <a:p>
            <a:r>
              <a:rPr lang="en-US" dirty="0"/>
              <a:t>Our observation is object oriented programming represent real world better than structured programming.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35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8269" y="2591910"/>
            <a:ext cx="3236816" cy="140053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2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of 3d football game to  Understand the practical use of object oriented programming</a:t>
            </a:r>
          </a:p>
          <a:p>
            <a:r>
              <a:rPr lang="en-US" dirty="0"/>
              <a:t>Making a step towards creating animations, software etc.</a:t>
            </a:r>
          </a:p>
          <a:p>
            <a:r>
              <a:rPr lang="en-US" dirty="0"/>
              <a:t> Working with graphics and to develop ideas</a:t>
            </a:r>
          </a:p>
          <a:p>
            <a:r>
              <a:rPr lang="en-US" dirty="0"/>
              <a:t>Building algorithms to solve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91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8269" y="2591910"/>
            <a:ext cx="3236816" cy="1400530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9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outline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11" y="2052638"/>
            <a:ext cx="5128153" cy="41957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36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401" y="1853248"/>
            <a:ext cx="2562225" cy="3743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972" y="1224793"/>
            <a:ext cx="6816602" cy="49739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8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773" y="1295595"/>
            <a:ext cx="5758683" cy="41957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39892" y="5612235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two user can Sign in to 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17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17" y="1245262"/>
            <a:ext cx="5744885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6305" y="5780015"/>
            <a:ext cx="7255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Signing in, users will be able to see their statistics and play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85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3024" y="1306018"/>
            <a:ext cx="5768513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3024" y="5863905"/>
            <a:ext cx="5862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four users can sign up and play a tournament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06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0434" y="1322795"/>
            <a:ext cx="5796915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6034" y="5754848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tournament homepage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310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134</TotalTime>
  <Words>718</Words>
  <Application>Microsoft Office PowerPoint</Application>
  <PresentationFormat>Widescreen</PresentationFormat>
  <Paragraphs>145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Century Gothic</vt:lpstr>
      <vt:lpstr>Charlemagne Std</vt:lpstr>
      <vt:lpstr>Wingdings 3</vt:lpstr>
      <vt:lpstr>Ion</vt:lpstr>
      <vt:lpstr>JAVABALL</vt:lpstr>
      <vt:lpstr>Outline</vt:lpstr>
      <vt:lpstr>Introduction </vt:lpstr>
      <vt:lpstr>Project outline </vt:lpstr>
      <vt:lpstr>User end </vt:lpstr>
      <vt:lpstr>User end</vt:lpstr>
      <vt:lpstr>User end</vt:lpstr>
      <vt:lpstr>User end</vt:lpstr>
      <vt:lpstr>User end</vt:lpstr>
      <vt:lpstr>User end</vt:lpstr>
      <vt:lpstr>User end</vt:lpstr>
      <vt:lpstr>User end</vt:lpstr>
      <vt:lpstr>User end</vt:lpstr>
      <vt:lpstr>User end</vt:lpstr>
      <vt:lpstr>User end</vt:lpstr>
      <vt:lpstr>User end</vt:lpstr>
      <vt:lpstr>User end</vt:lpstr>
      <vt:lpstr>The Game</vt:lpstr>
      <vt:lpstr>The Game</vt:lpstr>
      <vt:lpstr>The game</vt:lpstr>
      <vt:lpstr>Special features of the game</vt:lpstr>
      <vt:lpstr>Search with automatic ranking  </vt:lpstr>
      <vt:lpstr>Server end outline</vt:lpstr>
      <vt:lpstr>Server end</vt:lpstr>
      <vt:lpstr>Helpline chatbot with automatic reply</vt:lpstr>
      <vt:lpstr>Areas of further improvement</vt:lpstr>
      <vt:lpstr>Statistics and information</vt:lpstr>
      <vt:lpstr>Conclusion</vt:lpstr>
      <vt:lpstr>THANK YOU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JAVABALL</dc:title>
  <dc:creator>TANVIR</dc:creator>
  <cp:lastModifiedBy>TANVIR</cp:lastModifiedBy>
  <cp:revision>19</cp:revision>
  <dcterms:created xsi:type="dcterms:W3CDTF">2017-05-01T13:55:33Z</dcterms:created>
  <dcterms:modified xsi:type="dcterms:W3CDTF">2017-05-01T17:58:58Z</dcterms:modified>
</cp:coreProperties>
</file>